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0" y="88900"/>
            <a:ext cx="11493500" cy="6680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0"/>
            <a:ext cx="121685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0"/>
            <a:ext cx="121850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0"/>
            <a:ext cx="120554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" y="0"/>
            <a:ext cx="120072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4945"/>
            <a:ext cx="12192000" cy="64681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127000"/>
            <a:ext cx="11950700" cy="660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247650"/>
            <a:ext cx="1148080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3055"/>
            <a:ext cx="12192000" cy="6231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935"/>
            <a:ext cx="12192000" cy="5865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" y="0"/>
            <a:ext cx="121367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" y="12065"/>
            <a:ext cx="121177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62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0"/>
            <a:ext cx="1180846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98</cp:revision>
  <dcterms:created xsi:type="dcterms:W3CDTF">2022-12-17T09:23:41Z</dcterms:created>
  <dcterms:modified xsi:type="dcterms:W3CDTF">2022-12-17T09:23:41Z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018106D96CD11D0ABDD5746331732B9F</vt:lpwstr>
  </property>
</Properties>
</file>